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3" r:id="rId3"/>
    <p:sldId id="275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670F4-F527-9167-9736-38D5229F8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B7A0A7-E51C-6724-E872-B9E378ED0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5BB51-81D1-78CD-415E-93183B12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D9C-F306-4C04-8334-A87CC69E1F7B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5B6FD-ABB6-423A-C933-C79EEB01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52041-EBC6-2357-E346-658EE894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C2359-C413-DB70-3FBD-CD7C63D8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6DA18-D460-EFD5-E92B-58279F35E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177CA-0B61-0CE2-855B-654A165A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E125-FCA5-4BCA-B2DE-724F545A4168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4188F-F85D-306A-7AD2-EEEC93F1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6DE12-E29E-83AD-C0BC-D89EFA3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1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F7F1A-69DB-8CC5-0D92-9697F94F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77336-E150-73DA-8431-DA1A4DD5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4094-6CDC-5639-0115-A9B98692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1C6F-CFC8-4D63-BAEC-AC993E70F6A8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9E8A0-B752-A814-4E70-4475F50B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F013-EAF5-B93E-2437-616501AB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0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9B5AC-471C-A908-DA78-385CEC56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92929-C26E-B927-6021-4FCA28D3B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414C9-6AD9-B430-335E-7C78AF8B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45B1-D7F8-49CF-927C-92A53A7D7982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C9232-ABD3-3E7C-C6E5-BA25B298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559E9-9891-BF8B-8049-207DEC4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8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158D1-E47B-F74D-7C2F-836A2C7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34C67E-AE0F-2D55-DA68-CF9E31160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EA655-112B-52E3-CF13-66F14663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0082-E9E1-478C-BAEE-F78B81CBBF7F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AC493-8665-1228-F1A9-CA2017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23258-74CE-65B8-0DDB-DA2A8A22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8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617EB-A289-250D-7277-3B70CEE0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652BE-88EC-28D7-483B-04BBB8D65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3C336-B0EA-EBFD-1E06-7E7492EE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CB62A-9C80-1BB6-EB36-275F893C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9DA8-C1A8-49FD-A6FF-30232EA50B9B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5392F-938C-3AFD-64D4-5F3FACB2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98E106-B61C-0CBA-BC6B-F293E1CB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0523-DFDD-B7D8-D857-7EC1D5F6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86F20-E306-EFA3-C49B-55850DF4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44CF5-7DBE-DC0B-0D77-9C4B561A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B9689-6F67-7A64-4682-B5BC6D42F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087B96-D6E3-787F-2664-B04A18594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025E-FADD-6250-0464-01417E4F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A054-81F9-421C-B4AE-4D4D28B5A07D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ED85A-93E2-AF7F-A8BD-4C79BD35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2AA3C-6D09-EDB7-BB7C-879E396C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E508D-70EC-CC6D-7C22-0268B0DA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205A6E-C1FA-6125-6C36-F2AFAAF5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E7F5-F259-447B-B00D-97AAB2574EA0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649343-8991-C411-BB78-008BC5EB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72519A-E966-8C75-9D12-96C4C2E1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C00318-1F78-B879-215B-F3BE85F9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D3A1-0C7E-4A80-B860-0ED31DE98A57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F847B1-F6B9-A1BC-7AEC-2EAE1C0D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DF1E3D-D0A7-889D-8051-45802A35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3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4D20D-7200-EE35-3972-28876010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3C606-BFD1-FACC-BB24-CCD0ADD5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23DFF-77C4-E9DC-69EB-B8D302418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7B46F-3210-338F-D7D0-5FC951B3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0219-428D-4C5D-AF6C-85023E7A8883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59690-AD38-7EB4-278A-3A2FC1BF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055B6-7698-1ABB-2592-F57A4E89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2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17704-CECF-0536-854E-08ABB314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1ADC8-E695-80DA-414A-F9F4E670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08CA1-7C89-049D-BDD9-07550A9D8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EA546-E878-5C6E-B631-8D5AA1FD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82BF-0EB7-458F-A782-35AC4808545A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4CD99-3DB3-9F9C-B2F2-6A6F82AF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8F30-4CA0-05F0-8DF2-3AE24DCF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5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0F663B-4F65-AC9A-448A-CE4D1990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E966-31D6-15AF-4F73-39D3720C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203F2-08BA-8719-0CC0-44F34D6F9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E3526-DBC3-4364-A588-BA4D87182B63}" type="datetime1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5C5A6-041B-C330-1595-9BE4484A3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B8EA5-21F1-E49B-039A-FA512160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4F112-01D0-823B-D8E9-68EEEC24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8D9FF4-664C-C598-F509-577FB2849BAC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43388-274F-6D6D-6C3A-CA4B99CAED14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D3E2E6-0715-4092-CA3C-52C7F66E25AD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F01804C-2106-6060-8FBB-5788501F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0021E-B3E9-9D9B-B05A-0BD8E84D5327}"/>
              </a:ext>
            </a:extLst>
          </p:cNvPr>
          <p:cNvSpPr txBox="1"/>
          <p:nvPr/>
        </p:nvSpPr>
        <p:spPr>
          <a:xfrm>
            <a:off x="3137081" y="1872981"/>
            <a:ext cx="86428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진입 방법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ESC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 입력 시 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 가능한 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 이동만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구르기 공격 차단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 입력 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ESC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 재입력시 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닫힘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 종류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가지만 우선 추가할 것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 위로 가져다 댔을 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테두리를 빛나게 하거나 테두리 색상을 변경하여 강조 효과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필수는 아님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생략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아이콘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닫히면서 아래 아이콘에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오픈해야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미구현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특이사항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커서가 보여야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텍스트는 따로 표기할 필요 없음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967AD-5D92-28F2-8C52-E114530A683B}"/>
              </a:ext>
            </a:extLst>
          </p:cNvPr>
          <p:cNvSpPr txBox="1"/>
          <p:nvPr/>
        </p:nvSpPr>
        <p:spPr>
          <a:xfrm>
            <a:off x="1338468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457E1-3205-CC2C-AE7C-B1AEB0F38C60}"/>
              </a:ext>
            </a:extLst>
          </p:cNvPr>
          <p:cNvGrpSpPr/>
          <p:nvPr/>
        </p:nvGrpSpPr>
        <p:grpSpPr>
          <a:xfrm>
            <a:off x="7415586" y="215362"/>
            <a:ext cx="4364390" cy="1456010"/>
            <a:chOff x="7172244" y="376792"/>
            <a:chExt cx="4364390" cy="14560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97DBA0-637E-10C6-D15C-7365FFFB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8197"/>
            <a:stretch/>
          </p:blipFill>
          <p:spPr>
            <a:xfrm>
              <a:off x="7247406" y="704659"/>
              <a:ext cx="4289228" cy="11281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DAC94-A98E-B607-FEF5-4E770754FB27}"/>
                </a:ext>
              </a:extLst>
            </p:cNvPr>
            <p:cNvSpPr txBox="1"/>
            <p:nvPr/>
          </p:nvSpPr>
          <p:spPr>
            <a:xfrm>
              <a:off x="7172244" y="376792"/>
              <a:ext cx="1730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참고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UI(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다크소울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815ACFF-A851-F70B-DD9D-158AD9B0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2" y="5323012"/>
            <a:ext cx="504895" cy="3048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BECF63-2F7F-700A-80C1-0111850A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04" y="3694755"/>
            <a:ext cx="54073" cy="540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0572A52-AC5B-287C-7790-4006C8D7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343" y="890204"/>
            <a:ext cx="680550" cy="6118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EE7A5B-F44B-BDB2-18FC-9B79CEDE3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395" y="890204"/>
            <a:ext cx="596307" cy="567399"/>
          </a:xfrm>
          <a:prstGeom prst="rect">
            <a:avLst/>
          </a:prstGeom>
        </p:spPr>
      </p:pic>
      <p:pic>
        <p:nvPicPr>
          <p:cNvPr id="37" name="그림 36" descr="기어, 바퀴, 창의성이(가) 표시된 사진&#10;&#10;자동 생성된 설명">
            <a:extLst>
              <a:ext uri="{FF2B5EF4-FFF2-40B4-BE49-F238E27FC236}">
                <a16:creationId xmlns:a16="http://schemas.microsoft.com/office/drawing/2014/main" id="{C65EAF1C-46FB-D9DE-E521-CEB40F776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4" y="960449"/>
            <a:ext cx="489267" cy="489267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4BDDD35-5B04-D3E7-AD19-92E52A61A795}"/>
              </a:ext>
            </a:extLst>
          </p:cNvPr>
          <p:cNvCxnSpPr>
            <a:cxnSpLocks/>
          </p:cNvCxnSpPr>
          <p:nvPr/>
        </p:nvCxnSpPr>
        <p:spPr>
          <a:xfrm flipV="1">
            <a:off x="5763296" y="2965211"/>
            <a:ext cx="2936204" cy="1400727"/>
          </a:xfrm>
          <a:prstGeom prst="bentConnector3">
            <a:avLst>
              <a:gd name="adj1" fmla="val 9539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C988BDEB-F81E-C816-3172-EE1ED89FB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0" y="2072344"/>
            <a:ext cx="1171739" cy="170521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7C63614-D365-FAB8-6D0D-16B324D55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8399" y="2126894"/>
            <a:ext cx="1076475" cy="1676634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1C80751-7F3B-1DCF-63E6-D103992E2B8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6454809" y="3803528"/>
            <a:ext cx="4251828" cy="79098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6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4B746-4EEC-014A-4BB6-54367859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34323-5566-5728-A595-EE8952764D1C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50860-FE6E-3156-FEF3-372FC33AC962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D346C74-F082-DD62-5D26-CBD0556A2BA1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0A76C01-A4CB-94D4-BE44-C994D18D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CD5AD-F357-6750-C0C5-A78C90E9E565}"/>
              </a:ext>
            </a:extLst>
          </p:cNvPr>
          <p:cNvSpPr txBox="1"/>
          <p:nvPr/>
        </p:nvSpPr>
        <p:spPr>
          <a:xfrm>
            <a:off x="2935357" y="1425914"/>
            <a:ext cx="86428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진입 방법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메뉴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진입 후 설정 아이콘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입력 가능한 키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 이동만 가능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구르기 공격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마우스 입력차단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ESC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키 </a:t>
            </a:r>
            <a:r>
              <a:rPr lang="ko-KR" altLang="en-US" sz="140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재입력시 설정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닫힘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탭 내용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언어 설정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왼쪽 이미지처럼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화살표 누르면 바뀌도록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게임 종료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 정보 표기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레벨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게임 종료버튼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탭 스타일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카테고리는 이미지가 아닌 텍스트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아래 이미지처럼 제작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69D5-BDB7-CD07-E60F-AA7E8BC425D7}"/>
              </a:ext>
            </a:extLst>
          </p:cNvPr>
          <p:cNvSpPr txBox="1"/>
          <p:nvPr/>
        </p:nvSpPr>
        <p:spPr>
          <a:xfrm>
            <a:off x="1338468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설정 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AC9992-4AF8-AFDB-E63F-F94466B52AEA}"/>
              </a:ext>
            </a:extLst>
          </p:cNvPr>
          <p:cNvGrpSpPr/>
          <p:nvPr/>
        </p:nvGrpSpPr>
        <p:grpSpPr>
          <a:xfrm>
            <a:off x="8201019" y="3499416"/>
            <a:ext cx="3377233" cy="2232660"/>
            <a:chOff x="8484763" y="3175592"/>
            <a:chExt cx="3377233" cy="22326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69DF90-86CB-18E9-F148-CB7915A2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4763" y="3175592"/>
              <a:ext cx="3377233" cy="223266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FE6BAB-CE2F-0E25-768C-E52DE70A0A96}"/>
                </a:ext>
              </a:extLst>
            </p:cNvPr>
            <p:cNvSpPr/>
            <p:nvPr/>
          </p:nvSpPr>
          <p:spPr>
            <a:xfrm>
              <a:off x="10201275" y="3967163"/>
              <a:ext cx="1590675" cy="81915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000DA3-ABB5-8CF3-1445-9401C9366712}"/>
                </a:ext>
              </a:extLst>
            </p:cNvPr>
            <p:cNvSpPr/>
            <p:nvPr/>
          </p:nvSpPr>
          <p:spPr>
            <a:xfrm>
              <a:off x="8610600" y="3967163"/>
              <a:ext cx="1548054" cy="1859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FEF0E9-F441-7E63-62BA-59E26C1E709D}"/>
                </a:ext>
              </a:extLst>
            </p:cNvPr>
            <p:cNvSpPr/>
            <p:nvPr/>
          </p:nvSpPr>
          <p:spPr>
            <a:xfrm>
              <a:off x="8682038" y="4390998"/>
              <a:ext cx="1497926" cy="1859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92901C-BB6D-10ED-B62B-7C08F4B39454}"/>
                </a:ext>
              </a:extLst>
            </p:cNvPr>
            <p:cNvSpPr/>
            <p:nvPr/>
          </p:nvSpPr>
          <p:spPr>
            <a:xfrm>
              <a:off x="9424416" y="4155865"/>
              <a:ext cx="1497926" cy="23513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FE2F13-C6BD-F9B3-91E3-4CE324C453BC}"/>
              </a:ext>
            </a:extLst>
          </p:cNvPr>
          <p:cNvGrpSpPr/>
          <p:nvPr/>
        </p:nvGrpSpPr>
        <p:grpSpPr>
          <a:xfrm>
            <a:off x="7175874" y="1524380"/>
            <a:ext cx="4451349" cy="1296084"/>
            <a:chOff x="7169524" y="1548653"/>
            <a:chExt cx="4451349" cy="12960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0241F87-E6D2-8EA3-981F-45C85431B973}"/>
                </a:ext>
              </a:extLst>
            </p:cNvPr>
            <p:cNvGrpSpPr/>
            <p:nvPr/>
          </p:nvGrpSpPr>
          <p:grpSpPr>
            <a:xfrm>
              <a:off x="7169524" y="1548653"/>
              <a:ext cx="4451349" cy="1296084"/>
              <a:chOff x="7169524" y="1548653"/>
              <a:chExt cx="4451349" cy="129608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BC68064-2143-A954-F4E2-DF77DFA2D577}"/>
                  </a:ext>
                </a:extLst>
              </p:cNvPr>
              <p:cNvGrpSpPr/>
              <p:nvPr/>
            </p:nvGrpSpPr>
            <p:grpSpPr>
              <a:xfrm>
                <a:off x="7169524" y="1548653"/>
                <a:ext cx="4451349" cy="598870"/>
                <a:chOff x="4583487" y="410415"/>
                <a:chExt cx="4451349" cy="598870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703B202-FB4D-156E-FC58-A82D7E5EF98A}"/>
                    </a:ext>
                  </a:extLst>
                </p:cNvPr>
                <p:cNvGrpSpPr/>
                <p:nvPr/>
              </p:nvGrpSpPr>
              <p:grpSpPr>
                <a:xfrm>
                  <a:off x="4583487" y="410415"/>
                  <a:ext cx="4451349" cy="598870"/>
                  <a:chOff x="6336087" y="2380952"/>
                  <a:chExt cx="4451349" cy="598870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A3009FC-52FE-FBA5-65B8-BE520181ED96}"/>
                      </a:ext>
                    </a:extLst>
                  </p:cNvPr>
                  <p:cNvGrpSpPr/>
                  <p:nvPr/>
                </p:nvGrpSpPr>
                <p:grpSpPr>
                  <a:xfrm>
                    <a:off x="6336087" y="2380952"/>
                    <a:ext cx="4451349" cy="576215"/>
                    <a:chOff x="7491787" y="177931"/>
                    <a:chExt cx="4451349" cy="576215"/>
                  </a:xfrm>
                </p:grpSpPr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A2D205BD-53EA-0F93-B1EC-1E63546C04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787" y="177931"/>
                      <a:ext cx="16839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참고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UI(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다크소울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3C83C5B6-C39C-BF2A-E3FF-8012DE4C15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491787" y="522459"/>
                      <a:ext cx="4451349" cy="2316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8F424CA-5DCC-D25D-CBEC-DC6FC2953A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5224" y="2702823"/>
                    <a:ext cx="906752" cy="276999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bg1"/>
                        </a:solidFill>
                      </a:rPr>
                      <a:t>언어설정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76F7B1-67D1-9E9A-3B73-8E76A66E59D9}"/>
                    </a:ext>
                  </a:extLst>
                </p:cNvPr>
                <p:cNvSpPr txBox="1"/>
                <p:nvPr/>
              </p:nvSpPr>
              <p:spPr>
                <a:xfrm>
                  <a:off x="7445432" y="719628"/>
                  <a:ext cx="672759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한국어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C5E5089-38CF-7D96-3B8E-6957EDDD227A}"/>
                  </a:ext>
                </a:extLst>
              </p:cNvPr>
              <p:cNvGrpSpPr/>
              <p:nvPr/>
            </p:nvGrpSpPr>
            <p:grpSpPr>
              <a:xfrm>
                <a:off x="7169524" y="2245867"/>
                <a:ext cx="4451349" cy="598870"/>
                <a:chOff x="4583487" y="410415"/>
                <a:chExt cx="4451349" cy="59887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E06AE8F-E6B3-92B9-96AC-38A26254A9C3}"/>
                    </a:ext>
                  </a:extLst>
                </p:cNvPr>
                <p:cNvGrpSpPr/>
                <p:nvPr/>
              </p:nvGrpSpPr>
              <p:grpSpPr>
                <a:xfrm>
                  <a:off x="4583487" y="410415"/>
                  <a:ext cx="4451349" cy="598870"/>
                  <a:chOff x="6336087" y="2380952"/>
                  <a:chExt cx="4451349" cy="598870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1306A61E-878C-F68B-D3E7-940FB7547C22}"/>
                      </a:ext>
                    </a:extLst>
                  </p:cNvPr>
                  <p:cNvGrpSpPr/>
                  <p:nvPr/>
                </p:nvGrpSpPr>
                <p:grpSpPr>
                  <a:xfrm>
                    <a:off x="6336087" y="2380952"/>
                    <a:ext cx="4451349" cy="576215"/>
                    <a:chOff x="7491787" y="177931"/>
                    <a:chExt cx="4451349" cy="576215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94003A8-2ED5-BADC-9097-FA0680814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787" y="177931"/>
                      <a:ext cx="16839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참고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UI(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다크소울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28" name="그림 27">
                      <a:extLst>
                        <a:ext uri="{FF2B5EF4-FFF2-40B4-BE49-F238E27FC236}">
                          <a16:creationId xmlns:a16="http://schemas.microsoft.com/office/drawing/2014/main" id="{4C00E59A-ADF1-139B-63FA-2E62F1E5B0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491787" y="522459"/>
                      <a:ext cx="4451349" cy="2316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4467BA2-3E7B-3012-A43F-1CE0EDBE3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395224" y="2702823"/>
                    <a:ext cx="906752" cy="276999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bg1"/>
                        </a:solidFill>
                      </a:rPr>
                      <a:t>언어설정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B15F77-667E-BC8A-2ACD-255B959C4888}"/>
                    </a:ext>
                  </a:extLst>
                </p:cNvPr>
                <p:cNvSpPr txBox="1"/>
                <p:nvPr/>
              </p:nvSpPr>
              <p:spPr>
                <a:xfrm>
                  <a:off x="7445432" y="718942"/>
                  <a:ext cx="707969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</a:rPr>
                    <a:t>English</a:t>
                  </a:r>
                  <a:endParaRPr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B0A89FE7-D705-A46E-B579-508B504E1ECB}"/>
                </a:ext>
              </a:extLst>
            </p:cNvPr>
            <p:cNvCxnSpPr>
              <a:stCxn id="14" idx="2"/>
            </p:cNvCxnSpPr>
            <p:nvPr/>
          </p:nvCxnSpPr>
          <p:spPr>
            <a:xfrm rot="5400000">
              <a:off x="9169483" y="2350584"/>
              <a:ext cx="451433" cy="1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9E3E310-944E-E124-AADB-AA85D8222279}"/>
              </a:ext>
            </a:extLst>
          </p:cNvPr>
          <p:cNvCxnSpPr>
            <a:endCxn id="28" idx="2"/>
          </p:cNvCxnSpPr>
          <p:nvPr/>
        </p:nvCxnSpPr>
        <p:spPr>
          <a:xfrm flipV="1">
            <a:off x="7124700" y="2797809"/>
            <a:ext cx="2276849" cy="2640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58D06125-F246-D950-CB05-F7CD72C6F33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171950" y="3287609"/>
            <a:ext cx="4029069" cy="132813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86EBE229-C1A7-0CD2-694F-21073180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956" y="4593731"/>
            <a:ext cx="3896314" cy="17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7B575-736A-6297-C66A-0B1B67E5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6BFF7-16BB-DCC0-15EF-B25BDE2BFDB3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EFF045-91A7-C7BA-7CD2-8A661B79AB5D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D91AFF-ABF3-4F80-16CE-C33943AA9E45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FE39ED28-D774-10E4-BE88-C1F2E7E0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CF44C-801A-1881-487E-DEB4D79D8C17}"/>
              </a:ext>
            </a:extLst>
          </p:cNvPr>
          <p:cNvSpPr txBox="1"/>
          <p:nvPr/>
        </p:nvSpPr>
        <p:spPr>
          <a:xfrm>
            <a:off x="1774552" y="1486081"/>
            <a:ext cx="6019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HUD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에 </a:t>
            </a:r>
            <a:r>
              <a:rPr lang="ko-KR" altLang="en-US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포션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슬롯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Icon_Potion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사용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플레이어의 현재 </a:t>
            </a:r>
            <a:r>
              <a:rPr lang="ko-KR" altLang="en-US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포션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남은 현황을 숫자로 표기함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표기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851BF-41F3-81C8-D29A-2617B0A69FCB}"/>
              </a:ext>
            </a:extLst>
          </p:cNvPr>
          <p:cNvSpPr txBox="1"/>
          <p:nvPr/>
        </p:nvSpPr>
        <p:spPr>
          <a:xfrm>
            <a:off x="1338468" y="835751"/>
            <a:ext cx="275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HUD –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퀵슬롯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03E52B-2E66-63EB-AF53-2B5B2AF49809}"/>
              </a:ext>
            </a:extLst>
          </p:cNvPr>
          <p:cNvGrpSpPr/>
          <p:nvPr/>
        </p:nvGrpSpPr>
        <p:grpSpPr>
          <a:xfrm>
            <a:off x="7921552" y="1205083"/>
            <a:ext cx="3858968" cy="2232660"/>
            <a:chOff x="7456732" y="3517732"/>
            <a:chExt cx="3858968" cy="22326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576B6AE-1DBB-41ED-85F7-02570CE7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6732" y="3517732"/>
              <a:ext cx="3858968" cy="22326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98336D-4336-0D6F-9D6D-10DECFEE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500516" y="5043154"/>
              <a:ext cx="381565" cy="4022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20EC7F7-21C6-51E9-FBB3-C87A43C0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885" y="5029837"/>
              <a:ext cx="537609" cy="51594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E652A07-ED92-D64E-0BDD-4F867935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450" y="4822054"/>
              <a:ext cx="810240" cy="415566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177DB16C-AFF8-A93F-E3FD-886BBBCA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 t="77367" r="77892" b="4757"/>
          <a:stretch/>
        </p:blipFill>
        <p:spPr>
          <a:xfrm>
            <a:off x="7921552" y="3454231"/>
            <a:ext cx="1203960" cy="114134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266AF4-ABB4-A119-5896-0D03728ACF8B}"/>
              </a:ext>
            </a:extLst>
          </p:cNvPr>
          <p:cNvGrpSpPr>
            <a:grpSpLocks noChangeAspect="1"/>
          </p:cNvGrpSpPr>
          <p:nvPr/>
        </p:nvGrpSpPr>
        <p:grpSpPr>
          <a:xfrm>
            <a:off x="8274957" y="2860229"/>
            <a:ext cx="762271" cy="621262"/>
            <a:chOff x="9998140" y="4307010"/>
            <a:chExt cx="1088959" cy="88751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AA88655-A234-CB3E-CCBA-73D8E533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8141" y="4307010"/>
              <a:ext cx="569168" cy="88751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56E086-334F-38BB-2BE8-99F7B0D93E7E}"/>
                </a:ext>
              </a:extLst>
            </p:cNvPr>
            <p:cNvSpPr txBox="1"/>
            <p:nvPr/>
          </p:nvSpPr>
          <p:spPr>
            <a:xfrm>
              <a:off x="10282724" y="4566101"/>
              <a:ext cx="373729" cy="3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4D96B8-4555-E2B9-FCCB-DFCF826777C0}"/>
                </a:ext>
              </a:extLst>
            </p:cNvPr>
            <p:cNvSpPr txBox="1"/>
            <p:nvPr/>
          </p:nvSpPr>
          <p:spPr>
            <a:xfrm>
              <a:off x="9998140" y="4858659"/>
              <a:ext cx="108895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포션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4007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234</Words>
  <Application>Microsoft Office PowerPoint</Application>
  <PresentationFormat>와이드스크린</PresentationFormat>
  <Paragraphs>55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박해성(2017182016)</dc:creator>
  <cp:lastModifiedBy>박해성(2017182016)</cp:lastModifiedBy>
  <cp:revision>3</cp:revision>
  <dcterms:created xsi:type="dcterms:W3CDTF">2024-11-27T12:46:40Z</dcterms:created>
  <dcterms:modified xsi:type="dcterms:W3CDTF">2024-11-28T15:08:07Z</dcterms:modified>
</cp:coreProperties>
</file>